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2178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90172-A272-4DF8-BA76-8CCAC4355BD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64E4-38B1-4859-AAD3-433208A5D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62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90172-A272-4DF8-BA76-8CCAC4355BD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64E4-38B1-4859-AAD3-433208A5D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01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90172-A272-4DF8-BA76-8CCAC4355BD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64E4-38B1-4859-AAD3-433208A5D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32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90172-A272-4DF8-BA76-8CCAC4355BD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64E4-38B1-4859-AAD3-433208A5D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50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90172-A272-4DF8-BA76-8CCAC4355BD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64E4-38B1-4859-AAD3-433208A5D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64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90172-A272-4DF8-BA76-8CCAC4355BD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64E4-38B1-4859-AAD3-433208A5D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71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90172-A272-4DF8-BA76-8CCAC4355BD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64E4-38B1-4859-AAD3-433208A5D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90172-A272-4DF8-BA76-8CCAC4355BD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64E4-38B1-4859-AAD3-433208A5D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45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90172-A272-4DF8-BA76-8CCAC4355BD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64E4-38B1-4859-AAD3-433208A5D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10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90172-A272-4DF8-BA76-8CCAC4355BD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64E4-38B1-4859-AAD3-433208A5D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71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90172-A272-4DF8-BA76-8CCAC4355BD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64E4-38B1-4859-AAD3-433208A5D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7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172-A272-4DF8-BA76-8CCAC4355BD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D64E4-38B1-4859-AAD3-433208A5D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9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4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3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5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6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7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9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8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1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477" y="0"/>
            <a:ext cx="12398477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8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2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7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9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4301"/>
            <a:ext cx="12192000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3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9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9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" y="151672"/>
            <a:ext cx="12121513" cy="681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5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9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8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1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3</cp:revision>
  <dcterms:created xsi:type="dcterms:W3CDTF">2025-03-26T17:30:07Z</dcterms:created>
  <dcterms:modified xsi:type="dcterms:W3CDTF">2025-03-26T17:41:42Z</dcterms:modified>
</cp:coreProperties>
</file>